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3"/>
  </p:notesMasterIdLst>
  <p:sldIdLst>
    <p:sldId id="269" r:id="rId2"/>
    <p:sldId id="347" r:id="rId3"/>
    <p:sldId id="348" r:id="rId4"/>
    <p:sldId id="349" r:id="rId5"/>
    <p:sldId id="350" r:id="rId6"/>
    <p:sldId id="431" r:id="rId7"/>
    <p:sldId id="435" r:id="rId8"/>
    <p:sldId id="434" r:id="rId9"/>
    <p:sldId id="430" r:id="rId10"/>
    <p:sldId id="432" r:id="rId11"/>
    <p:sldId id="351" r:id="rId12"/>
    <p:sldId id="352" r:id="rId13"/>
    <p:sldId id="353" r:id="rId14"/>
    <p:sldId id="354" r:id="rId15"/>
    <p:sldId id="356" r:id="rId16"/>
    <p:sldId id="357" r:id="rId17"/>
    <p:sldId id="358" r:id="rId18"/>
    <p:sldId id="359" r:id="rId19"/>
    <p:sldId id="360" r:id="rId20"/>
    <p:sldId id="361" r:id="rId21"/>
    <p:sldId id="362" r:id="rId22"/>
    <p:sldId id="363" r:id="rId23"/>
    <p:sldId id="364" r:id="rId24"/>
    <p:sldId id="436" r:id="rId25"/>
    <p:sldId id="365" r:id="rId26"/>
    <p:sldId id="433" r:id="rId27"/>
    <p:sldId id="371" r:id="rId28"/>
    <p:sldId id="372" r:id="rId29"/>
    <p:sldId id="373" r:id="rId30"/>
    <p:sldId id="425" r:id="rId31"/>
    <p:sldId id="437" r:id="rId32"/>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360"/>
    <p:restoredTop sz="81646"/>
  </p:normalViewPr>
  <p:slideViewPr>
    <p:cSldViewPr>
      <p:cViewPr varScale="1">
        <p:scale>
          <a:sx n="90" d="100"/>
          <a:sy n="90" d="100"/>
        </p:scale>
        <p:origin x="224"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29</a:t>
            </a:fld>
            <a:endParaRPr lang="en-GB"/>
          </a:p>
        </p:txBody>
      </p:sp>
    </p:spTree>
    <p:extLst>
      <p:ext uri="{BB962C8B-B14F-4D97-AF65-F5344CB8AC3E}">
        <p14:creationId xmlns:p14="http://schemas.microsoft.com/office/powerpoint/2010/main" val="3231990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07/relationships/media" Target="../media/media27.m4a"/><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audio" Target="../media/media27.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Le </a:t>
            </a:r>
            <a:r>
              <a:rPr lang="en-US" sz="2400" dirty="0" err="1">
                <a:solidFill>
                  <a:srgbClr val="FF0000"/>
                </a:solidFill>
              </a:rPr>
              <a:t>Quéré</a:t>
            </a:r>
            <a:r>
              <a:rPr lang="en-US" sz="2400" dirty="0">
                <a:solidFill>
                  <a:srgbClr val="FF0000"/>
                </a:solidFill>
              </a:rPr>
              <a:t> 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pic>
        <p:nvPicPr>
          <p:cNvPr id="4" name="Audio Recording 11 Jan 2021 at 14:14:28" descr="Audio Recording 11 Jan 2021 at 14:14:28">
            <a:hlinkClick r:id="" action="ppaction://media"/>
            <a:extLst>
              <a:ext uri="{FF2B5EF4-FFF2-40B4-BE49-F238E27FC236}">
                <a16:creationId xmlns:a16="http://schemas.microsoft.com/office/drawing/2014/main" id="{3708650E-C2E5-C340-BDD4-D141AC5F67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409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p>
          <a:p>
            <a:r>
              <a:rPr lang="en-US" sz="1800" dirty="0"/>
              <a:t>Anthropogenic warming over the last three decades has likely had a discernible influence at the global scale on observed changes in many physical and biological systems.</a:t>
            </a:r>
          </a:p>
          <a:p>
            <a:endParaRPr lang="en-US" sz="1800" dirty="0"/>
          </a:p>
        </p:txBody>
      </p:sp>
      <p:pic>
        <p:nvPicPr>
          <p:cNvPr id="4" name="Audio Recording 11 Jan 2021 at 14:15:16" descr="Audio Recording 11 Jan 2021 at 14:15:16">
            <a:hlinkClick r:id="" action="ppaction://media"/>
            <a:extLst>
              <a:ext uri="{FF2B5EF4-FFF2-40B4-BE49-F238E27FC236}">
                <a16:creationId xmlns:a16="http://schemas.microsoft.com/office/drawing/2014/main" id="{61168753-7D24-D64D-A12B-A816A6427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112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8192</TotalTime>
  <Words>2338</Words>
  <Application>Microsoft Macintosh PowerPoint</Application>
  <PresentationFormat>Custom</PresentationFormat>
  <Paragraphs>124</Paragraphs>
  <Slides>31</Slides>
  <Notes>9</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vt:lpstr>
      <vt:lpstr>camingodos_prolight</vt:lpstr>
      <vt:lpstr>Times New Roman</vt:lpstr>
      <vt:lpstr>Default Design</vt:lpstr>
      <vt:lpstr>GEOG0113 Lecture 002 Carbon and Climate</vt:lpstr>
      <vt:lpstr>Aims of lecture</vt:lpstr>
      <vt:lpstr>Terrestrial Climate and Climate Change</vt:lpstr>
      <vt:lpstr>From the IPCC AR4 (synthesis report):</vt:lpstr>
      <vt:lpstr>From the IPCC AR4 (synthesis report):</vt:lpstr>
      <vt:lpstr>From the IPCC AR5 (synthesis report):</vt:lpstr>
      <vt:lpstr>From the IPCC AR5 (synthesis report):</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179</cp:revision>
  <cp:lastPrinted>1601-01-01T00:00:00Z</cp:lastPrinted>
  <dcterms:created xsi:type="dcterms:W3CDTF">2010-11-25T08:35:40Z</dcterms:created>
  <dcterms:modified xsi:type="dcterms:W3CDTF">2021-01-11T15:28:22Z</dcterms:modified>
</cp:coreProperties>
</file>